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1" r:id="rId7"/>
    <p:sldId id="262" r:id="rId8"/>
    <p:sldId id="263" r:id="rId9"/>
    <p:sldId id="265" r:id="rId10"/>
    <p:sldId id="264" r:id="rId11"/>
    <p:sldId id="266" r:id="rId12"/>
  </p:sldIdLst>
  <p:sldSz cx="18288000" cy="10287000"/>
  <p:notesSz cx="6858000" cy="9144000"/>
  <p:embeddedFontLst>
    <p:embeddedFont>
      <p:font typeface="Open Sans Bold" panose="020B0604020202020204" charset="0"/>
      <p:regular r:id="rId13"/>
    </p:embeddedFont>
    <p:embeddedFont>
      <p:font typeface="Roboto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43885" y="1028700"/>
            <a:ext cx="3076561" cy="1916214"/>
          </a:xfrm>
          <a:custGeom>
            <a:avLst/>
            <a:gdLst/>
            <a:ahLst/>
            <a:cxnLst/>
            <a:rect l="l" t="t" r="r" b="b"/>
            <a:pathLst>
              <a:path w="3076561" h="1916214">
                <a:moveTo>
                  <a:pt x="0" y="0"/>
                </a:moveTo>
                <a:lnTo>
                  <a:pt x="3076560" y="0"/>
                </a:lnTo>
                <a:lnTo>
                  <a:pt x="3076560" y="1916214"/>
                </a:lnTo>
                <a:lnTo>
                  <a:pt x="0" y="19162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6" name="TextBox 6"/>
          <p:cNvSpPr txBox="1"/>
          <p:nvPr/>
        </p:nvSpPr>
        <p:spPr>
          <a:xfrm>
            <a:off x="1643885" y="3859371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Memoria de justificación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43885" y="5010309"/>
            <a:ext cx="18355153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497EA8"/>
                </a:solidFill>
                <a:latin typeface="Roboto Bold"/>
                <a:ea typeface="Roboto Bold"/>
                <a:cs typeface="Roboto Bold"/>
                <a:sym typeface="Roboto Bold"/>
              </a:rPr>
              <a:t>de la contraprestación publicitaria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822986" y="6103811"/>
            <a:ext cx="16061689" cy="1895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295"/>
              </a:lnSpc>
              <a:spcBef>
                <a:spcPct val="0"/>
              </a:spcBef>
            </a:pPr>
            <a:r>
              <a:rPr lang="en-US" sz="14015" b="1">
                <a:solidFill>
                  <a:srgbClr val="004EA2"/>
                </a:solidFill>
                <a:latin typeface="Roboto Bold"/>
                <a:ea typeface="Roboto Bold"/>
                <a:cs typeface="Roboto Bold"/>
                <a:sym typeface="Roboto Bold"/>
              </a:rPr>
              <a:t>2026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447800" y="2732510"/>
            <a:ext cx="15204208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0" name="TextBox 10"/>
          <p:cNvSpPr txBox="1"/>
          <p:nvPr/>
        </p:nvSpPr>
        <p:spPr>
          <a:xfrm>
            <a:off x="6858000" y="3903704"/>
            <a:ext cx="5459928" cy="1968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TEXTO DONDE SE RESUMA LA EXPERIENCIA Y TRAYECTORIA DE LA ASOCIACIÓN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40031" y="1883521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 y trayectoria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94775" y="191248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7572948" y="4240971"/>
            <a:ext cx="3142103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LOGO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484642" y="1343340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Índice</a:t>
            </a:r>
          </a:p>
        </p:txBody>
      </p:sp>
      <p:sp>
        <p:nvSpPr>
          <p:cNvPr id="6" name="AutoShape 6"/>
          <p:cNvSpPr/>
          <p:nvPr/>
        </p:nvSpPr>
        <p:spPr>
          <a:xfrm flipV="1">
            <a:off x="5270881" y="1611630"/>
            <a:ext cx="0" cy="6492240"/>
          </a:xfrm>
          <a:prstGeom prst="line">
            <a:avLst/>
          </a:prstGeom>
          <a:ln w="38100" cap="flat">
            <a:solidFill>
              <a:srgbClr val="1800A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Box 7"/>
          <p:cNvSpPr txBox="1"/>
          <p:nvPr/>
        </p:nvSpPr>
        <p:spPr>
          <a:xfrm>
            <a:off x="5730668" y="3870767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 del logotipo de la APBC en la cartelería de la actividad o proyecto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730668" y="4707910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730668" y="6319286"/>
            <a:ext cx="10266300" cy="973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551"/>
              </a:lnSpc>
            </a:pPr>
            <a:endParaRPr lang="en-US" sz="21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730668" y="7616845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 y trayectoria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730668" y="2876865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Portada de la memoria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730668" y="5506253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de la actividad o proyecto en la página web de la asociación con mención expresa del patrocinio de la APBC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730668" y="3383341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 del logotipo de la APBC en el photocall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730668" y="7110369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 expresa del patrocinio de la APBC en radio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1530298"/>
            <a:ext cx="16230600" cy="6143555"/>
            <a:chOff x="0" y="0"/>
            <a:chExt cx="4274726" cy="16180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618056"/>
            </a:xfrm>
            <a:custGeom>
              <a:avLst/>
              <a:gdLst/>
              <a:ahLst/>
              <a:cxnLst/>
              <a:rect l="l" t="t" r="r" b="b"/>
              <a:pathLst>
                <a:path w="4274726" h="161805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593729"/>
                  </a:lnTo>
                  <a:cubicBezTo>
                    <a:pt x="4274726" y="1607164"/>
                    <a:pt x="4263834" y="1618056"/>
                    <a:pt x="4250399" y="1618056"/>
                  </a:cubicBezTo>
                  <a:lnTo>
                    <a:pt x="24327" y="1618056"/>
                  </a:lnTo>
                  <a:cubicBezTo>
                    <a:pt x="10891" y="1618056"/>
                    <a:pt x="0" y="1607164"/>
                    <a:pt x="0" y="1593729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4274726" cy="16752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767303" y="3739188"/>
            <a:ext cx="10753394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Y LOGO DE LA ASOCIACIÓN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229854" y="7705725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Nombre de la asociación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48200" y="2553601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pPr algn="ctr"/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28700" y="1808572"/>
            <a:ext cx="13449300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del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logotipo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 en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cartelería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actividad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proyecto</a:t>
            </a:r>
            <a:endParaRPr lang="en-US" sz="2399" b="1" dirty="0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781800" y="4733027"/>
            <a:ext cx="4691204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DEL CARTEL DONDE SE VEA EL LOGOTIPO DE LA APBC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60A12BA5-2E8E-07E4-0E71-9BD33473D5FF}"/>
              </a:ext>
            </a:extLst>
          </p:cNvPr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 dirty="0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15963900" cy="655645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1808572"/>
            <a:ext cx="11672718" cy="3455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 del logotipo de la APBC en el photocall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798398" y="4838700"/>
            <a:ext cx="4691204" cy="3100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DEL PHOTOCALL DONDE SE VEA EL LOGOTIPO DE LA APBC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 dirty="0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808572"/>
            <a:ext cx="14173820" cy="697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0396" y="3011388"/>
            <a:ext cx="4813102" cy="481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RRSS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858988"/>
            <a:ext cx="8898449" cy="6152501"/>
            <a:chOff x="0" y="0"/>
            <a:chExt cx="2343625" cy="162041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620412"/>
            </a:xfrm>
            <a:custGeom>
              <a:avLst/>
              <a:gdLst/>
              <a:ahLst/>
              <a:cxnLst/>
              <a:rect l="l" t="t" r="r" b="b"/>
              <a:pathLst>
                <a:path w="2343625" h="1620412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576040"/>
                  </a:lnTo>
                  <a:cubicBezTo>
                    <a:pt x="2343625" y="1600546"/>
                    <a:pt x="2323759" y="1620412"/>
                    <a:pt x="2299253" y="1620412"/>
                  </a:cubicBezTo>
                  <a:lnTo>
                    <a:pt x="44372" y="1620412"/>
                  </a:lnTo>
                  <a:cubicBezTo>
                    <a:pt x="19866" y="1620412"/>
                    <a:pt x="0" y="1600546"/>
                    <a:pt x="0" y="1576040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6775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808572"/>
            <a:ext cx="16230600" cy="1050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de la actividad o proyecto en la página web de la asociación con mención expresa del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PÁGINA WEB DONDE APAREZCA LA MENCIÓN EXPRESA AL PATROCINIO DE LA APBC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0396" y="3011388"/>
            <a:ext cx="4813102" cy="481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 A LA WEB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499033"/>
            <a:ext cx="15782169" cy="1050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6" y="4435802"/>
            <a:ext cx="7484095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NOTICIA PUBLICADA DONDE APAREZCA LA MENCIÓN AL PATROCINIO DE LA APBC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782554" y="2963616"/>
            <a:ext cx="5459928" cy="9765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LA NOTICIA/S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16230600" cy="6462040"/>
            <a:chOff x="0" y="0"/>
            <a:chExt cx="4274726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01936"/>
            </a:xfrm>
            <a:custGeom>
              <a:avLst/>
              <a:gdLst/>
              <a:ahLst/>
              <a:cxnLst/>
              <a:rect l="l" t="t" r="r" b="b"/>
              <a:pathLst>
                <a:path w="4274726" h="170193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677610"/>
                  </a:lnTo>
                  <a:cubicBezTo>
                    <a:pt x="4274726" y="1684062"/>
                    <a:pt x="4272163" y="1690249"/>
                    <a:pt x="4267601" y="1694811"/>
                  </a:cubicBezTo>
                  <a:cubicBezTo>
                    <a:pt x="4263039" y="1699373"/>
                    <a:pt x="4256851" y="1701936"/>
                    <a:pt x="4250399" y="1701936"/>
                  </a:cubicBezTo>
                  <a:lnTo>
                    <a:pt x="24327" y="1701936"/>
                  </a:lnTo>
                  <a:cubicBezTo>
                    <a:pt x="10891" y="1701936"/>
                    <a:pt x="0" y="1691045"/>
                    <a:pt x="0" y="1677610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4274726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28700" y="1808572"/>
            <a:ext cx="11672718" cy="697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 expresa del patrocinio de la APBC en radio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626231" y="4667858"/>
            <a:ext cx="11168860" cy="18439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URL + GRABACIÓN DEL AUDIO Y MINUTAJE EXACTO DONDE SE MENCIONA EL PATROCINIO DE APBC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ORO I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371</Words>
  <Application>Microsoft Office PowerPoint</Application>
  <PresentationFormat>Personalizado</PresentationFormat>
  <Paragraphs>42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Open Sans Bold</vt:lpstr>
      <vt:lpstr>Roboto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 de justificación ORO</dc:title>
  <cp:lastModifiedBy>Raquel Boy Prieto</cp:lastModifiedBy>
  <cp:revision>4</cp:revision>
  <dcterms:created xsi:type="dcterms:W3CDTF">2006-08-16T00:00:00Z</dcterms:created>
  <dcterms:modified xsi:type="dcterms:W3CDTF">2026-02-09T09:20:25Z</dcterms:modified>
  <dc:identifier>DAG73EmuIHM</dc:identifier>
</cp:coreProperties>
</file>